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9" r:id="rId2"/>
    <p:sldId id="260" r:id="rId3"/>
    <p:sldId id="261" r:id="rId4"/>
    <p:sldId id="262" r:id="rId5"/>
    <p:sldId id="271" r:id="rId6"/>
    <p:sldId id="263" r:id="rId7"/>
    <p:sldId id="265" r:id="rId8"/>
    <p:sldId id="282" r:id="rId9"/>
    <p:sldId id="283" r:id="rId10"/>
    <p:sldId id="273" r:id="rId11"/>
    <p:sldId id="275" r:id="rId12"/>
    <p:sldId id="281" r:id="rId13"/>
    <p:sldId id="280" r:id="rId14"/>
    <p:sldId id="272" r:id="rId15"/>
    <p:sldId id="270" r:id="rId16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03" autoAdjust="0"/>
    <p:restoredTop sz="94660"/>
  </p:normalViewPr>
  <p:slideViewPr>
    <p:cSldViewPr snapToGrid="0">
      <p:cViewPr varScale="1">
        <p:scale>
          <a:sx n="100" d="100"/>
          <a:sy n="100" d="100"/>
        </p:scale>
        <p:origin x="66" y="11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microsoft.com/office/2015/10/relationships/revisionInfo" Target="revisionInfo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11590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916159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6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1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18264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9135848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41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6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444062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35172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8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1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1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355843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6358312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414669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8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208771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8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096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8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4AA49-1181-417A-A09D-FCCF33A5044B}" type="datetimeFigureOut">
              <a:rPr lang="en-US" smtClean="0"/>
              <a:t>12/12/2017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3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3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840951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 panose="020F0502020204030204"/>
              <a:ea typeface="+mn-ea"/>
              <a:cs typeface="+mn-cs"/>
            </a:endParaRP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0785B-EADB-4515-AF8A-4B32053AD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Final 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1749892"/>
            <a:ext cx="2030953" cy="4142907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JIMMY LAUCHOY</a:t>
            </a: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DM-UY 2193</a:t>
            </a: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PROFESSOR ADEE</a:t>
            </a:r>
          </a:p>
        </p:txBody>
      </p:sp>
    </p:spTree>
    <p:extLst>
      <p:ext uri="{BB962C8B-B14F-4D97-AF65-F5344CB8AC3E}">
        <p14:creationId xmlns:p14="http://schemas.microsoft.com/office/powerpoint/2010/main" val="150627450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New Content</a:t>
            </a:r>
          </a:p>
          <a:p>
            <a:pPr algn="r"/>
            <a:r>
              <a:rPr lang="en-US" sz="2000" dirty="0">
                <a:solidFill>
                  <a:schemeClr val="tx1">
                    <a:lumMod val="65000"/>
                    <a:lumOff val="35000"/>
                  </a:schemeClr>
                </a:solidFill>
                <a:latin typeface="+mj-lt"/>
              </a:rPr>
              <a:t>(Front End)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A960C5A-78C0-4821-A93F-27550BE56AA2}"/>
              </a:ext>
            </a:extLst>
          </p:cNvPr>
          <p:cNvSpPr txBox="1"/>
          <p:nvPr/>
        </p:nvSpPr>
        <p:spPr>
          <a:xfrm>
            <a:off x="3324664" y="472440"/>
            <a:ext cx="5100631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Completely new interface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Intro screen features logo and a short description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viewer can scroll through the page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 err="1"/>
              <a:t>Nav</a:t>
            </a:r>
            <a:r>
              <a:rPr lang="en-US" sz="2000" dirty="0"/>
              <a:t> bar is completely newly designed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Can be accessed anywhere on the page on left hand side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Clicking on a section scrolls to that section panel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Quick facts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Fades in background color when hovered,</a:t>
            </a:r>
          </a:p>
          <a:p>
            <a:pPr marL="1200150" lvl="2" indent="-285750">
              <a:buFont typeface="Arial" panose="020B0604020202020204" pitchFamily="34" charset="0"/>
              <a:buChar char="•"/>
            </a:pPr>
            <a:r>
              <a:rPr lang="en-US" sz="2000" dirty="0"/>
              <a:t>clicking on a fact activates drop down with more description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About page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r>
              <a:rPr lang="en-US" sz="2000" dirty="0"/>
              <a:t>simple, let the page do the talking</a:t>
            </a:r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Contact links added to the bottom of </a:t>
            </a:r>
            <a:r>
              <a:rPr lang="en-US" sz="2000" dirty="0" err="1"/>
              <a:t>nav</a:t>
            </a:r>
            <a:r>
              <a:rPr lang="en-US" sz="2000" dirty="0"/>
              <a:t> bar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742950" lvl="1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30317623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Content (Front End)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C1A4362-F9FD-4EC6-BDAC-61D735FCE103}"/>
              </a:ext>
            </a:extLst>
          </p:cNvPr>
          <p:cNvSpPr txBox="1"/>
          <p:nvPr/>
        </p:nvSpPr>
        <p:spPr>
          <a:xfrm>
            <a:off x="376582" y="3904920"/>
            <a:ext cx="5447613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Animated “scroll down” arrow</a:t>
            </a:r>
            <a:endParaRPr lang="en-US" sz="1600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C45216-87A1-42DA-836B-816C8B7E7A3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17797"/>
          <a:stretch/>
        </p:blipFill>
        <p:spPr>
          <a:xfrm>
            <a:off x="3795712" y="2343149"/>
            <a:ext cx="1552575" cy="2771775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08FD7CF-8300-40BC-A14E-A283F72808B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43612" y="2343150"/>
            <a:ext cx="1485900" cy="277177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6052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Content (Front End)</a:t>
            </a:r>
          </a:p>
        </p:txBody>
      </p:sp>
      <p:sp>
        <p:nvSpPr>
          <p:cNvPr id="9" name="Subtitle 2">
            <a:extLst>
              <a:ext uri="{FF2B5EF4-FFF2-40B4-BE49-F238E27FC236}">
                <a16:creationId xmlns:a16="http://schemas.microsoft.com/office/drawing/2014/main" id="{B4377324-7750-467A-8506-0EFCDF8A2831}"/>
              </a:ext>
            </a:extLst>
          </p:cNvPr>
          <p:cNvSpPr txBox="1">
            <a:spLocks/>
          </p:cNvSpPr>
          <p:nvPr/>
        </p:nvSpPr>
        <p:spPr>
          <a:xfrm>
            <a:off x="767442" y="965198"/>
            <a:ext cx="2030953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r"/>
            <a:r>
              <a:rPr lang="en-US" sz="20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Content (Front End)</a:t>
            </a:r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FA52C9C-2B16-408A-9848-0F499BBE7E14}"/>
              </a:ext>
            </a:extLst>
          </p:cNvPr>
          <p:cNvSpPr txBox="1"/>
          <p:nvPr/>
        </p:nvSpPr>
        <p:spPr>
          <a:xfrm>
            <a:off x="1587489" y="3900279"/>
            <a:ext cx="2665336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Gallery Panel</a:t>
            </a:r>
            <a:endParaRPr lang="en-US" sz="1600" dirty="0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85F5A0E3-1133-4232-9165-942370D641F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20818" y="537539"/>
            <a:ext cx="4503110" cy="265478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AEC1791-3C84-496C-9B41-7C08362175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20817" y="3428999"/>
            <a:ext cx="4504629" cy="265478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8FFD24DF-5598-4B76-8450-39A3D6BC06A6}"/>
              </a:ext>
            </a:extLst>
          </p:cNvPr>
          <p:cNvSpPr txBox="1"/>
          <p:nvPr/>
        </p:nvSpPr>
        <p:spPr>
          <a:xfrm>
            <a:off x="767442" y="4269025"/>
            <a:ext cx="2123362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cycles through photo backgrounds 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186091422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Gallery Page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4DEEAC2E-1DFE-443C-9151-D4F70E2D7AE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14676" y="3434214"/>
            <a:ext cx="5788151" cy="3369827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1A1CBBC2-64AE-49A4-94E6-59B45AA85E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14676" y="0"/>
            <a:ext cx="5788151" cy="3434211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22CA54B5-60C4-4142-8212-266ED24386DF}"/>
              </a:ext>
            </a:extLst>
          </p:cNvPr>
          <p:cNvSpPr txBox="1"/>
          <p:nvPr/>
        </p:nvSpPr>
        <p:spPr>
          <a:xfrm>
            <a:off x="767442" y="3660972"/>
            <a:ext cx="212336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needs to be organized by category (</a:t>
            </a:r>
            <a:r>
              <a:rPr lang="en-US" sz="1600" dirty="0" err="1">
                <a:solidFill>
                  <a:schemeClr val="tx1">
                    <a:lumMod val="75000"/>
                    <a:lumOff val="25000"/>
                  </a:schemeClr>
                </a:solidFill>
              </a:rPr>
              <a:t>mixitup</a:t>
            </a: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)</a:t>
            </a:r>
          </a:p>
          <a:p>
            <a:pPr marL="285750" indent="-285750" algn="r">
              <a:buFont typeface="Arial" panose="020B0604020202020204" pitchFamily="34" charset="0"/>
              <a:buChar char="•"/>
            </a:pPr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</a:rPr>
              <a:t>PHP to automatically load image from folders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18857646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Content (Back End)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7401909-ABA2-4382-AA64-4383673C9095}"/>
              </a:ext>
            </a:extLst>
          </p:cNvPr>
          <p:cNvSpPr txBox="1"/>
          <p:nvPr/>
        </p:nvSpPr>
        <p:spPr>
          <a:xfrm>
            <a:off x="3146990" y="1977072"/>
            <a:ext cx="5650765" cy="33239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Improve load time of photos/videos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Better transitions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Smooth scrolling (jQuery)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sz="2800" dirty="0"/>
              <a:t>Mobile scaling</a:t>
            </a:r>
          </a:p>
          <a:p>
            <a:pPr marL="285750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320882073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HOSTING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682E7-D52B-461B-A6DA-9CE9E32ECDE0}"/>
              </a:ext>
            </a:extLst>
          </p:cNvPr>
          <p:cNvSpPr txBox="1"/>
          <p:nvPr/>
        </p:nvSpPr>
        <p:spPr>
          <a:xfrm>
            <a:off x="3041918" y="3165588"/>
            <a:ext cx="5699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Host the webpage on my personal page: </a:t>
            </a:r>
            <a:r>
              <a:rPr lang="en-US" sz="2000" u="sng" dirty="0"/>
              <a:t>jimmylauchoy.me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249162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9229CAD-C93C-416F-A726-404EE5F4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4850270" cy="49276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My final project started out as a continuation of my midterm, but I ended up starting completely from scratch and built my site using a combination of </a:t>
            </a:r>
            <a:r>
              <a:rPr lang="en-US" sz="2400" kern="1200" dirty="0" err="1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fancybox</a:t>
            </a: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, GSAP, and jQuery. It no longer showcases only my photo/video work but also web development skills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72676F-0880-48DA-B977-5E4ADEB1CA74}"/>
              </a:ext>
            </a:extLst>
          </p:cNvPr>
          <p:cNvSpPr txBox="1">
            <a:spLocks/>
          </p:cNvSpPr>
          <p:nvPr/>
        </p:nvSpPr>
        <p:spPr>
          <a:xfrm>
            <a:off x="767442" y="965198"/>
            <a:ext cx="2030953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FINAL WEBSITE</a:t>
            </a:r>
          </a:p>
        </p:txBody>
      </p:sp>
    </p:spTree>
    <p:extLst>
      <p:ext uri="{BB962C8B-B14F-4D97-AF65-F5344CB8AC3E}">
        <p14:creationId xmlns:p14="http://schemas.microsoft.com/office/powerpoint/2010/main" val="40787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0785B-EADB-4515-AF8A-4B32053AD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Midterm Homepage</a:t>
            </a:r>
          </a:p>
        </p:txBody>
      </p:sp>
    </p:spTree>
    <p:extLst>
      <p:ext uri="{BB962C8B-B14F-4D97-AF65-F5344CB8AC3E}">
        <p14:creationId xmlns:p14="http://schemas.microsoft.com/office/powerpoint/2010/main" val="264842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DFF251E-6A81-4ED5-8654-F172E2B27204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10000"/>
          <a:stretch/>
        </p:blipFill>
        <p:spPr>
          <a:xfrm>
            <a:off x="0" y="392628"/>
            <a:ext cx="4048494" cy="3036372"/>
          </a:xfrm>
          <a:prstGeom prst="rect">
            <a:avLst/>
          </a:prstGeom>
        </p:spPr>
      </p:pic>
      <p:sp>
        <p:nvSpPr>
          <p:cNvPr id="26" name="Rectangle 25">
            <a:extLst>
              <a:ext uri="{FF2B5EF4-FFF2-40B4-BE49-F238E27FC236}">
                <a16:creationId xmlns:a16="http://schemas.microsoft.com/office/drawing/2014/main" id="{37C89E4B-3C9F-44B9-8B86-D9E3D112D8E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5320142"/>
            <a:ext cx="9144000" cy="736551"/>
          </a:xfrm>
          <a:prstGeom prst="rect">
            <a:avLst/>
          </a:prstGeom>
          <a:solidFill>
            <a:schemeClr val="bg2">
              <a:alpha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8" name="Straight Connector 27">
            <a:extLst>
              <a:ext uri="{FF2B5EF4-FFF2-40B4-BE49-F238E27FC236}">
                <a16:creationId xmlns:a16="http://schemas.microsoft.com/office/drawing/2014/main" id="{AA2EAA10-076F-46BD-8F0F-B9A2FB77A85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5241983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Connector 29">
            <a:extLst>
              <a:ext uri="{FF2B5EF4-FFF2-40B4-BE49-F238E27FC236}">
                <a16:creationId xmlns:a16="http://schemas.microsoft.com/office/drawing/2014/main" id="{D891E407-403B-4764-86C9-33A56D3BCAA3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0" y="6134852"/>
            <a:ext cx="9144000" cy="0"/>
          </a:xfrm>
          <a:prstGeom prst="line">
            <a:avLst/>
          </a:prstGeom>
          <a:ln w="41275">
            <a:solidFill>
              <a:schemeClr val="bg1">
                <a:alpha val="9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401E6CDC-A2CF-4EB5-A09A-A40C25AB798E}"/>
              </a:ext>
            </a:extLst>
          </p:cNvPr>
          <p:cNvSpPr txBox="1"/>
          <p:nvPr/>
        </p:nvSpPr>
        <p:spPr>
          <a:xfrm>
            <a:off x="392885" y="5709857"/>
            <a:ext cx="8408194" cy="74483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algn="ctr" defTabSz="914400">
              <a:lnSpc>
                <a:spcPct val="90000"/>
              </a:lnSpc>
              <a:spcBef>
                <a:spcPct val="0"/>
              </a:spcBef>
              <a:spcAft>
                <a:spcPts val="600"/>
              </a:spcAft>
            </a:pPr>
            <a:r>
              <a:rPr 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http://sites.bxmc.poly.edu/~jimmylauchoy/WD/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4694FDBC-5CC3-46F6-A5F7-8C806162B5D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48494" y="392617"/>
            <a:ext cx="5095464" cy="3000375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19CFAFEB-825B-4AA4-9F92-D03C770928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1" y="3392992"/>
            <a:ext cx="4998773" cy="301583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BE290661-5516-4DB3-981B-A977801BFD9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048493" y="3392993"/>
            <a:ext cx="5095485" cy="301583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2439ED81-ED21-4111-A282-599E0D81AB91}"/>
              </a:ext>
            </a:extLst>
          </p:cNvPr>
          <p:cNvSpPr txBox="1"/>
          <p:nvPr/>
        </p:nvSpPr>
        <p:spPr>
          <a:xfrm>
            <a:off x="1239292" y="2778413"/>
            <a:ext cx="2028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HOME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74D5E2D9-59D6-4342-8F58-6DDA3BC203CF}"/>
              </a:ext>
            </a:extLst>
          </p:cNvPr>
          <p:cNvSpPr txBox="1"/>
          <p:nvPr/>
        </p:nvSpPr>
        <p:spPr>
          <a:xfrm>
            <a:off x="5728071" y="2778413"/>
            <a:ext cx="2028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PHOTO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FBCADC4-3EAB-418C-98E9-A3092B4D29A0}"/>
              </a:ext>
            </a:extLst>
          </p:cNvPr>
          <p:cNvSpPr txBox="1"/>
          <p:nvPr/>
        </p:nvSpPr>
        <p:spPr>
          <a:xfrm>
            <a:off x="1140938" y="5814785"/>
            <a:ext cx="2028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ABOUT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9624D364-0AFD-4119-8133-619C194765FB}"/>
              </a:ext>
            </a:extLst>
          </p:cNvPr>
          <p:cNvSpPr txBox="1"/>
          <p:nvPr/>
        </p:nvSpPr>
        <p:spPr>
          <a:xfrm>
            <a:off x="5772306" y="5752645"/>
            <a:ext cx="2028390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4400" dirty="0">
                <a:solidFill>
                  <a:schemeClr val="accent6">
                    <a:lumMod val="20000"/>
                    <a:lumOff val="80000"/>
                  </a:schemeClr>
                </a:solidFill>
              </a:rPr>
              <a:t>VIDEO</a:t>
            </a:r>
          </a:p>
        </p:txBody>
      </p:sp>
    </p:spTree>
    <p:extLst>
      <p:ext uri="{BB962C8B-B14F-4D97-AF65-F5344CB8AC3E}">
        <p14:creationId xmlns:p14="http://schemas.microsoft.com/office/powerpoint/2010/main" val="184701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0785B-EADB-4515-AF8A-4B32053AD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New Site</a:t>
            </a:r>
          </a:p>
        </p:txBody>
      </p:sp>
    </p:spTree>
    <p:extLst>
      <p:ext uri="{BB962C8B-B14F-4D97-AF65-F5344CB8AC3E}">
        <p14:creationId xmlns:p14="http://schemas.microsoft.com/office/powerpoint/2010/main" val="171556541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(Scroll down)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0D22AAFD-B9E3-4ABE-8B7C-90E7C60EB5F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365550" y="0"/>
            <a:ext cx="3204019" cy="1899919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E2161C4-BD9E-4635-9B6A-D52C653B3A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365537" y="1899919"/>
            <a:ext cx="3204018" cy="1905354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1BB9CF85-27F8-4B6D-9A82-919D67600AF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65550" y="3810036"/>
            <a:ext cx="3204006" cy="1916344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0F06882-A748-4451-A32A-E41F1FC5F44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365537" y="5720151"/>
            <a:ext cx="3204006" cy="19057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289687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</a:t>
            </a:r>
            <a:r>
              <a:rPr lang="en-US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Nav</a:t>
            </a: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 Bar</a:t>
            </a:r>
          </a:p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sandwich style vs hamburger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8918FB6-9C34-47B3-B30A-B0BD96ABE68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19998" y="623273"/>
            <a:ext cx="4499702" cy="266761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8716D4D-830C-4033-87A5-8D90D2B477A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39924" y="3567113"/>
            <a:ext cx="4479778" cy="2667614"/>
          </a:xfrm>
          <a:prstGeom prst="rect">
            <a:avLst/>
          </a:prstGeom>
        </p:spPr>
      </p:pic>
      <p:sp>
        <p:nvSpPr>
          <p:cNvPr id="12" name="Oval 11">
            <a:extLst>
              <a:ext uri="{FF2B5EF4-FFF2-40B4-BE49-F238E27FC236}">
                <a16:creationId xmlns:a16="http://schemas.microsoft.com/office/drawing/2014/main" id="{2B4F49D4-15E5-4F48-A057-94AB3C3D4112}"/>
              </a:ext>
            </a:extLst>
          </p:cNvPr>
          <p:cNvSpPr/>
          <p:nvPr/>
        </p:nvSpPr>
        <p:spPr>
          <a:xfrm>
            <a:off x="3653563" y="555623"/>
            <a:ext cx="409575" cy="409575"/>
          </a:xfrm>
          <a:prstGeom prst="ellipse">
            <a:avLst/>
          </a:prstGeom>
          <a:noFill/>
          <a:ln w="28575">
            <a:solidFill>
              <a:schemeClr val="accent4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7595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New Logo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breathing effect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F230E69-2CE0-4B0D-8D49-C0B8CFCA4A7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642215" y="51057"/>
            <a:ext cx="45052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06696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Darkening backgrounds</a:t>
            </a:r>
          </a:p>
          <a:p>
            <a:pPr algn="r"/>
            <a:r>
              <a:rPr lang="en-US" sz="16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no need to Photoshop!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7A4749D-3B2E-4579-A796-850798A4942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86346" y="2571944"/>
            <a:ext cx="4890212" cy="130933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281A40B-A3CB-4CDD-BB3F-A3340CF175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665446" y="3881280"/>
            <a:ext cx="4506999" cy="2683824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44B17C86-EF3A-4EB8-BA76-60303AA4197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702936" y="0"/>
            <a:ext cx="4331387" cy="257194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8175084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175</TotalTime>
  <Words>273</Words>
  <Application>Microsoft Office PowerPoint</Application>
  <PresentationFormat>On-screen Show (4:3)</PresentationFormat>
  <Paragraphs>54</Paragraphs>
  <Slides>15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19" baseType="lpstr">
      <vt:lpstr>Arial</vt:lpstr>
      <vt:lpstr>Calibri</vt:lpstr>
      <vt:lpstr>Calibri Light</vt:lpstr>
      <vt:lpstr>Office Theme</vt:lpstr>
      <vt:lpstr>Final Presentation</vt:lpstr>
      <vt:lpstr>My final project started out as a continuation of my midterm, but I ended up starting completely from scratch and built my site using a combination of fancybox, GSAP, and jQuery. It no longer showcases only my photo/video work but also web development skills</vt:lpstr>
      <vt:lpstr>Midterm Homepage</vt:lpstr>
      <vt:lpstr>PowerPoint Presentation</vt:lpstr>
      <vt:lpstr>New Site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Midterm</dc:title>
  <dc:creator>Jimmy Lau</dc:creator>
  <cp:lastModifiedBy>Jimmy Lau</cp:lastModifiedBy>
  <cp:revision>26</cp:revision>
  <dcterms:created xsi:type="dcterms:W3CDTF">2017-10-30T21:01:34Z</dcterms:created>
  <dcterms:modified xsi:type="dcterms:W3CDTF">2017-12-12T23:04:46Z</dcterms:modified>
</cp:coreProperties>
</file>